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137" d="100"/>
          <a:sy n="137" d="100"/>
        </p:scale>
        <p:origin x="1542" y="12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09699" y="4891899"/>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Faris Dou</a:t>
            </a:r>
            <a:br>
              <a:rPr lang="en-US" dirty="0">
                <a:solidFill>
                  <a:schemeClr val="bg2"/>
                </a:solidFill>
                <a:latin typeface="Abadi"/>
                <a:ea typeface="SF Pro" pitchFamily="2" charset="0"/>
                <a:cs typeface="SF Pro" pitchFamily="2" charset="0"/>
              </a:rPr>
            </a:br>
            <a:r>
              <a:rPr lang="en-US" dirty="0">
                <a:solidFill>
                  <a:schemeClr val="bg2"/>
                </a:solidFill>
                <a:latin typeface="Abadi"/>
                <a:ea typeface="SF Pro" pitchFamily="2" charset="0"/>
                <a:cs typeface="SF Pro" pitchFamily="2" charset="0"/>
              </a:rPr>
              <a:t>October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marL="0" indent="0">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1328</TotalTime>
  <Words>1600</Words>
  <Application>Microsoft Office PowerPoint</Application>
  <PresentationFormat>Widescreen</PresentationFormat>
  <Paragraphs>194</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 ·</cp:lastModifiedBy>
  <cp:revision>200</cp:revision>
  <dcterms:created xsi:type="dcterms:W3CDTF">2021-04-29T18:58:34Z</dcterms:created>
  <dcterms:modified xsi:type="dcterms:W3CDTF">2024-02-11T01:02:56Z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